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A2A"/>
    <a:srgbClr val="29A9E1"/>
    <a:srgbClr val="8C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2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20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2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96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95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92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8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38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38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06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28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85055-9C3B-46F9-B9D0-AEB713DDB5B4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8D421-29F1-42CF-9A78-44BF85D4D9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11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000">
              <a:srgbClr val="29A9E1">
                <a:alpha val="50000"/>
              </a:srgbClr>
            </a:gs>
            <a:gs pos="84000">
              <a:srgbClr val="F47A2A">
                <a:alpha val="50000"/>
              </a:srgbClr>
            </a:gs>
            <a:gs pos="59000">
              <a:srgbClr val="8CC63F">
                <a:alpha val="50000"/>
              </a:srgbClr>
            </a:gs>
            <a:gs pos="34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719668" y="-1121832"/>
            <a:ext cx="12818534" cy="2387600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bg1"/>
                </a:solidFill>
                <a:latin typeface="Lato"/>
              </a:rPr>
              <a:t>APPRENEZ EN </a:t>
            </a:r>
            <a:r>
              <a:rPr lang="fr-FR" sz="4000" b="1" dirty="0" smtClean="0">
                <a:solidFill>
                  <a:schemeClr val="bg1"/>
                </a:solidFill>
                <a:latin typeface="Lato"/>
              </a:rPr>
              <a:t>FAMILLE</a:t>
            </a:r>
            <a:br>
              <a:rPr lang="fr-FR" sz="4000" b="1" dirty="0" smtClean="0">
                <a:solidFill>
                  <a:schemeClr val="bg1"/>
                </a:solidFill>
                <a:latin typeface="Lato"/>
              </a:rPr>
            </a:br>
            <a:r>
              <a:rPr lang="fr-FR" sz="4000" b="1" dirty="0" smtClean="0">
                <a:solidFill>
                  <a:schemeClr val="bg1"/>
                </a:solidFill>
                <a:latin typeface="Lato"/>
              </a:rPr>
              <a:t>UN GESTE </a:t>
            </a:r>
            <a:r>
              <a:rPr lang="fr-FR" sz="4000" b="1" dirty="0" smtClean="0">
                <a:solidFill>
                  <a:schemeClr val="bg1"/>
                </a:solidFill>
                <a:latin typeface="Lato"/>
              </a:rPr>
              <a:t>QUI </a:t>
            </a:r>
            <a:r>
              <a:rPr lang="fr-FR" sz="4000" b="1" dirty="0" smtClean="0">
                <a:solidFill>
                  <a:schemeClr val="bg1"/>
                </a:solidFill>
                <a:latin typeface="Lato"/>
              </a:rPr>
              <a:t>SAUVE</a:t>
            </a:r>
            <a:endParaRPr lang="fr-FR" sz="4000" b="1" dirty="0">
              <a:solidFill>
                <a:schemeClr val="bg1"/>
              </a:solidFill>
              <a:latin typeface="Lato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4800" y="1564105"/>
            <a:ext cx="11599333" cy="136828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F47A2A"/>
                </a:solidFill>
                <a:latin typeface="Lato"/>
              </a:rPr>
              <a:t>Atelier gratuit </a:t>
            </a:r>
            <a:r>
              <a:rPr lang="fr-FR" sz="3200" b="1" dirty="0">
                <a:solidFill>
                  <a:srgbClr val="F47A2A"/>
                </a:solidFill>
                <a:latin typeface="Lato"/>
              </a:rPr>
              <a:t>-</a:t>
            </a:r>
            <a:r>
              <a:rPr lang="fr-FR" sz="3200" b="1" dirty="0" smtClean="0">
                <a:solidFill>
                  <a:srgbClr val="F47A2A"/>
                </a:solidFill>
                <a:latin typeface="Lato"/>
              </a:rPr>
              <a:t> Mardi </a:t>
            </a:r>
            <a:r>
              <a:rPr lang="fr-FR" sz="3200" b="1" dirty="0" smtClean="0">
                <a:solidFill>
                  <a:srgbClr val="F47A2A"/>
                </a:solidFill>
                <a:latin typeface="Lato"/>
              </a:rPr>
              <a:t>20 janvier 2026 </a:t>
            </a:r>
            <a:r>
              <a:rPr lang="fr-FR" sz="3200" b="1" dirty="0" smtClean="0">
                <a:solidFill>
                  <a:srgbClr val="F47A2A"/>
                </a:solidFill>
                <a:latin typeface="Lato"/>
              </a:rPr>
              <a:t>- 16h30 à 17h15</a:t>
            </a:r>
          </a:p>
          <a:p>
            <a:r>
              <a:rPr lang="fr-FR" sz="3200" b="1" dirty="0">
                <a:solidFill>
                  <a:srgbClr val="F47A2A"/>
                </a:solidFill>
                <a:latin typeface="Lato"/>
              </a:rPr>
              <a:t>Inscriptions sur le site de Maison </a:t>
            </a:r>
            <a:r>
              <a:rPr lang="fr-FR" sz="3200" b="1" dirty="0" err="1" smtClean="0">
                <a:solidFill>
                  <a:srgbClr val="F47A2A"/>
                </a:solidFill>
                <a:latin typeface="Lato"/>
              </a:rPr>
              <a:t>Familya</a:t>
            </a:r>
            <a:endParaRPr lang="fr-FR" sz="3200" b="1" dirty="0">
              <a:solidFill>
                <a:srgbClr val="F47A2A"/>
              </a:solidFill>
              <a:latin typeface="Lato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0067" cy="138006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04800" y="5409962"/>
            <a:ext cx="9838268" cy="1600438"/>
          </a:xfrm>
          <a:prstGeom prst="rect">
            <a:avLst/>
          </a:prstGeom>
          <a:solidFill>
            <a:schemeClr val="bg1">
              <a:alpha val="3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Lato"/>
              </a:rPr>
              <a:t>Retrouvez </a:t>
            </a:r>
            <a:r>
              <a:rPr lang="fr-FR" sz="2000" b="1" dirty="0" smtClean="0">
                <a:latin typeface="Lato"/>
              </a:rPr>
              <a:t>no</a:t>
            </a:r>
            <a:r>
              <a:rPr lang="fr-FR" sz="2000" b="1" dirty="0" smtClean="0">
                <a:latin typeface="Lato"/>
              </a:rPr>
              <a:t>s </a:t>
            </a:r>
            <a:r>
              <a:rPr lang="fr-FR" sz="2000" b="1" dirty="0" smtClean="0">
                <a:latin typeface="Lato"/>
              </a:rPr>
              <a:t>ateliers à domicile et devenez une famille de sauveteurs !</a:t>
            </a:r>
            <a:r>
              <a:rPr lang="fr-FR" sz="2000" dirty="0" smtClean="0">
                <a:latin typeface="Lato"/>
              </a:rPr>
              <a:t/>
            </a:r>
            <a:br>
              <a:rPr lang="fr-FR" sz="2000" dirty="0" smtClean="0">
                <a:latin typeface="Lato"/>
              </a:rPr>
            </a:br>
            <a:r>
              <a:rPr lang="fr-FR" sz="2000" dirty="0" smtClean="0">
                <a:latin typeface="Lato"/>
              </a:rPr>
              <a:t>🕒 </a:t>
            </a:r>
            <a:r>
              <a:rPr lang="fr-FR" sz="2000" b="1" dirty="0" smtClean="0">
                <a:latin typeface="Lato"/>
              </a:rPr>
              <a:t>Durée : 3h – Programme complet comprenant </a:t>
            </a:r>
            <a:r>
              <a:rPr lang="fr-FR" sz="2000" b="1" dirty="0" smtClean="0">
                <a:latin typeface="Lato"/>
              </a:rPr>
              <a:t>notamment :</a:t>
            </a:r>
            <a:endParaRPr lang="fr-FR" sz="2000" dirty="0" smtClean="0">
              <a:latin typeface="Lato"/>
            </a:endParaRPr>
          </a:p>
          <a:p>
            <a:r>
              <a:rPr lang="fr-FR" sz="2000" dirty="0" smtClean="0">
                <a:latin typeface="Lato"/>
              </a:rPr>
              <a:t>Étouffement enfant &amp; nourrisson, Arrêt cardiorespiratoire, Brûlures, plaies, traumatismes et des exercices pratiques …</a:t>
            </a:r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968" y="5067050"/>
            <a:ext cx="2133898" cy="17909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04801" y="2825487"/>
            <a:ext cx="115993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  <a:latin typeface="Lato"/>
              </a:rPr>
              <a:t>Au programme </a:t>
            </a:r>
            <a:r>
              <a:rPr lang="fr-FR" sz="3000" b="1" dirty="0" smtClean="0">
                <a:solidFill>
                  <a:schemeClr val="bg1"/>
                </a:solidFill>
                <a:latin typeface="Lato"/>
              </a:rPr>
              <a:t>:</a:t>
            </a:r>
            <a:endParaRPr lang="fr-FR" sz="3000" dirty="0" smtClean="0">
              <a:solidFill>
                <a:schemeClr val="bg1"/>
              </a:solidFill>
              <a:latin typeface="Lato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000" dirty="0" smtClean="0">
                <a:solidFill>
                  <a:schemeClr val="bg1"/>
                </a:solidFill>
                <a:latin typeface="Lato"/>
              </a:rPr>
              <a:t>Identifier une urgence vitale et alerter efficacement les secours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000" dirty="0" smtClean="0">
                <a:solidFill>
                  <a:schemeClr val="bg1"/>
                </a:solidFill>
                <a:latin typeface="Lato"/>
              </a:rPr>
              <a:t>Pratiquer le bon geste de secours en cas d’étouffement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000" dirty="0" smtClean="0">
                <a:solidFill>
                  <a:schemeClr val="bg1"/>
                </a:solidFill>
                <a:latin typeface="Lato"/>
              </a:rPr>
              <a:t>Utiliser le matériel d’une trousse de secours d’urgence </a:t>
            </a:r>
            <a:r>
              <a:rPr lang="fr-FR" sz="3000" dirty="0" smtClean="0">
                <a:solidFill>
                  <a:schemeClr val="bg1"/>
                </a:solidFill>
                <a:latin typeface="Lato"/>
              </a:rPr>
              <a:t>familiale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0944" y="0"/>
            <a:ext cx="219105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4366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63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Wingdings</vt:lpstr>
      <vt:lpstr>Thème Office</vt:lpstr>
      <vt:lpstr>APPRENEZ EN FAMILLE UN GESTE QUI SAUVE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9</cp:revision>
  <dcterms:created xsi:type="dcterms:W3CDTF">2025-12-08T12:00:04Z</dcterms:created>
  <dcterms:modified xsi:type="dcterms:W3CDTF">2025-12-08T20:29:21Z</dcterms:modified>
</cp:coreProperties>
</file>